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043B-EA9D-4EFC-92D4-56F8CD46788D}" type="datetimeFigureOut">
              <a:rPr lang="de-DE" smtClean="0"/>
              <a:pPr/>
              <a:t>16.05.2010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1994-EE99-4B8E-82F5-59043A75C0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kartoffelman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2863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214282" y="214290"/>
            <a:ext cx="6215106" cy="3571876"/>
          </a:xfrm>
          <a:prstGeom prst="wedgeEllipseCallout">
            <a:avLst>
              <a:gd name="adj1" fmla="val 60986"/>
              <a:gd name="adj2" fmla="val 7490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F0"/>
                </a:solidFill>
                <a:latin typeface="Comic Sans MS" pitchFamily="66" charset="0"/>
              </a:rPr>
              <a:t>Hallo</a:t>
            </a:r>
            <a:r>
              <a:rPr lang="de-DE" dirty="0" smtClean="0">
                <a:solidFill>
                  <a:srgbClr val="00B0F0"/>
                </a:solidFill>
              </a:rPr>
              <a:t> </a:t>
            </a:r>
            <a:r>
              <a:rPr lang="de-DE" dirty="0" smtClean="0">
                <a:solidFill>
                  <a:srgbClr val="00B0F0"/>
                </a:solidFill>
                <a:latin typeface="Comic Sans MS" pitchFamily="66" charset="0"/>
              </a:rPr>
              <a:t>Leute,</a:t>
            </a:r>
          </a:p>
          <a:p>
            <a:pPr algn="ctr"/>
            <a:r>
              <a:rPr lang="de-DE" dirty="0" smtClean="0">
                <a:solidFill>
                  <a:srgbClr val="00B0F0"/>
                </a:solidFill>
                <a:latin typeface="Comic Sans MS" pitchFamily="66" charset="0"/>
              </a:rPr>
              <a:t>Ich begleite euch durch den </a:t>
            </a:r>
            <a:r>
              <a:rPr lang="de-DE" dirty="0" err="1" smtClean="0">
                <a:solidFill>
                  <a:srgbClr val="00B0F0"/>
                </a:solidFill>
                <a:latin typeface="Comic Sans MS" pitchFamily="66" charset="0"/>
              </a:rPr>
              <a:t>Lernpfad</a:t>
            </a:r>
            <a:r>
              <a:rPr lang="de-DE" dirty="0" smtClean="0">
                <a:solidFill>
                  <a:srgbClr val="00B0F0"/>
                </a:solidFill>
                <a:latin typeface="Comic Sans MS" pitchFamily="66" charset="0"/>
              </a:rPr>
              <a:t>. Schritt für Schritt werden wir…</a:t>
            </a:r>
          </a:p>
          <a:p>
            <a:pPr>
              <a:buFont typeface="Arial" pitchFamily="34" charset="0"/>
              <a:buChar char="•"/>
            </a:pPr>
            <a:r>
              <a:rPr lang="de-DE" b="1" dirty="0">
                <a:latin typeface="Comic Sans MS" pitchFamily="66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Themen wiederholen</a:t>
            </a: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Funktionseigenschaften erarbeiten</a:t>
            </a: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Geometrische Figuren betrachten </a:t>
            </a:r>
            <a:endParaRPr lang="de-DE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de-DE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Lösungsstrategien </a:t>
            </a: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lernen</a:t>
            </a: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 Prüfungen </a:t>
            </a:r>
            <a:r>
              <a:rPr lang="de-DE" b="1" dirty="0" smtClean="0">
                <a:solidFill>
                  <a:schemeClr val="bg1"/>
                </a:solidFill>
                <a:latin typeface="Comic Sans MS" pitchFamily="66" charset="0"/>
              </a:rPr>
              <a:t>bearbeiten</a:t>
            </a:r>
          </a:p>
          <a:p>
            <a:pPr>
              <a:buFont typeface="Arial" pitchFamily="34" charset="0"/>
              <a:buChar char="•"/>
            </a:pPr>
            <a:endParaRPr lang="de-DE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</dc:creator>
  <cp:lastModifiedBy>Peter</cp:lastModifiedBy>
  <cp:revision>6</cp:revision>
  <dcterms:created xsi:type="dcterms:W3CDTF">2010-05-15T13:30:43Z</dcterms:created>
  <dcterms:modified xsi:type="dcterms:W3CDTF">2010-05-16T11:21:28Z</dcterms:modified>
</cp:coreProperties>
</file>